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5" r:id="rId6"/>
    <p:sldId id="264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SHIBA" initials="T" lastIdx="1" clrIdx="0">
    <p:extLst>
      <p:ext uri="{19B8F6BF-5375-455C-9EA6-DF929625EA0E}">
        <p15:presenceInfo xmlns:p15="http://schemas.microsoft.com/office/powerpoint/2012/main" userId="TOSHIB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8E1E0-B97E-4158-8FAB-E2AC9FAC0000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9D863-AB29-4C83-843F-9014BE63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78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9D863-AB29-4C83-843F-9014BE63BBE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84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00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6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64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51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69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44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85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76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60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8D45-BB41-4D51-A727-26787AB4E30A}" type="datetimeFigureOut">
              <a:rPr kumimoji="1" lang="ja-JP" altLang="en-US" smtClean="0"/>
              <a:t>2025/6/28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81484-C940-40CB-9893-3473AF3261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22D07C-EF79-2337-9B05-0B6777B7C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3914" y="776738"/>
            <a:ext cx="7172326" cy="697707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solidFill>
                  <a:srgbClr val="002060"/>
                </a:solidFill>
              </a:rPr>
              <a:t>第</a:t>
            </a:r>
            <a:r>
              <a:rPr kumimoji="1" lang="en-US" altLang="ja-JP" sz="4000" b="1" dirty="0">
                <a:solidFill>
                  <a:srgbClr val="002060"/>
                </a:solidFill>
              </a:rPr>
              <a:t>28</a:t>
            </a:r>
            <a:r>
              <a:rPr kumimoji="1" lang="ja-JP" altLang="en-US" sz="4000" b="1" dirty="0">
                <a:solidFill>
                  <a:srgbClr val="002060"/>
                </a:solidFill>
              </a:rPr>
              <a:t>回スタッフ☆フォーラム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D18761-D7B8-1BA5-3CAC-3E23E8C9E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42489" y="1895167"/>
            <a:ext cx="12544426" cy="1928812"/>
          </a:xfrm>
        </p:spPr>
        <p:txBody>
          <a:bodyPr>
            <a:normAutofit/>
          </a:bodyPr>
          <a:lstStyle/>
          <a:p>
            <a:r>
              <a:rPr kumimoji="1" lang="en-US" altLang="ja-JP" sz="6000" b="1" dirty="0">
                <a:solidFill>
                  <a:srgbClr val="002060"/>
                </a:solidFill>
              </a:rPr>
              <a:t>『</a:t>
            </a:r>
            <a:r>
              <a:rPr lang="ja-JP" altLang="en-US" sz="6000" b="1" dirty="0">
                <a:solidFill>
                  <a:srgbClr val="002060"/>
                </a:solidFill>
              </a:rPr>
              <a:t>明日から実践</a:t>
            </a:r>
            <a:r>
              <a:rPr lang="en-US" altLang="ja-JP" sz="6000" b="1" dirty="0">
                <a:solidFill>
                  <a:srgbClr val="002060"/>
                </a:solidFill>
              </a:rPr>
              <a:t>‼</a:t>
            </a:r>
            <a:r>
              <a:rPr lang="ja-JP" altLang="en-US" sz="6000" b="1" dirty="0">
                <a:solidFill>
                  <a:srgbClr val="002060"/>
                </a:solidFill>
              </a:rPr>
              <a:t>選定販売は</a:t>
            </a:r>
            <a:endParaRPr lang="en-US" altLang="ja-JP" sz="6000" b="1" dirty="0">
              <a:solidFill>
                <a:srgbClr val="002060"/>
              </a:solidFill>
            </a:endParaRPr>
          </a:p>
          <a:p>
            <a:r>
              <a:rPr lang="ja-JP" altLang="en-US" sz="6000" b="1" dirty="0">
                <a:solidFill>
                  <a:srgbClr val="002060"/>
                </a:solidFill>
              </a:rPr>
              <a:t>　　　小さなことからコツコツと</a:t>
            </a:r>
            <a:r>
              <a:rPr lang="en-US" altLang="ja-JP" sz="6000" b="1" dirty="0">
                <a:solidFill>
                  <a:srgbClr val="002060"/>
                </a:solidFill>
              </a:rPr>
              <a:t>』</a:t>
            </a:r>
            <a:endParaRPr kumimoji="1" lang="ja-JP" altLang="en-US" sz="6000" b="1" dirty="0">
              <a:solidFill>
                <a:srgbClr val="002060"/>
              </a:solidFill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91BAF6C-2E4E-3E2A-2A7E-064186E3B37B}"/>
              </a:ext>
            </a:extLst>
          </p:cNvPr>
          <p:cNvCxnSpPr/>
          <p:nvPr/>
        </p:nvCxnSpPr>
        <p:spPr>
          <a:xfrm>
            <a:off x="1538748" y="5176683"/>
            <a:ext cx="911450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4985DC-0C7B-1B1D-07D2-1F347B416811}"/>
              </a:ext>
            </a:extLst>
          </p:cNvPr>
          <p:cNvSpPr txBox="1"/>
          <p:nvPr/>
        </p:nvSpPr>
        <p:spPr>
          <a:xfrm>
            <a:off x="2934775" y="4505242"/>
            <a:ext cx="632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令和７年　７月６日（日）</a:t>
            </a:r>
            <a:r>
              <a:rPr kumimoji="1" lang="en-US" altLang="ja-JP" sz="2400" b="1" dirty="0"/>
              <a:t>ZOOM</a:t>
            </a:r>
            <a:r>
              <a:rPr kumimoji="1" lang="ja-JP" altLang="en-US" sz="2400" b="1" dirty="0"/>
              <a:t>オンライン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EA1D45D-2140-8F18-8494-CFB2B32166EF}"/>
              </a:ext>
            </a:extLst>
          </p:cNvPr>
          <p:cNvSpPr txBox="1"/>
          <p:nvPr/>
        </p:nvSpPr>
        <p:spPr>
          <a:xfrm>
            <a:off x="2802192" y="5496487"/>
            <a:ext cx="6813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茨城支部　せきい薬局　関井　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D04289-A696-A1A8-E26B-9E50B6EDC593}"/>
              </a:ext>
            </a:extLst>
          </p:cNvPr>
          <p:cNvSpPr/>
          <p:nvPr/>
        </p:nvSpPr>
        <p:spPr>
          <a:xfrm>
            <a:off x="0" y="6500813"/>
            <a:ext cx="12192000" cy="3571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51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CE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2F0C783-2F43-8B2E-993D-3EECECB42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75" y="152365"/>
            <a:ext cx="5036635" cy="6713996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7C62898-2C81-5286-7E49-7003244AE601}"/>
              </a:ext>
            </a:extLst>
          </p:cNvPr>
          <p:cNvSpPr/>
          <p:nvPr/>
        </p:nvSpPr>
        <p:spPr>
          <a:xfrm>
            <a:off x="0" y="6557962"/>
            <a:ext cx="12192000" cy="3083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52BF85-1154-2E76-8198-270B3D0B934C}"/>
              </a:ext>
            </a:extLst>
          </p:cNvPr>
          <p:cNvSpPr txBox="1"/>
          <p:nvPr/>
        </p:nvSpPr>
        <p:spPr>
          <a:xfrm>
            <a:off x="2300287" y="0"/>
            <a:ext cx="7815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002060"/>
                </a:solidFill>
                <a:highlight>
                  <a:srgbClr val="ECECE0"/>
                </a:highlight>
              </a:rPr>
              <a:t>使用している</a:t>
            </a:r>
            <a:r>
              <a:rPr kumimoji="1" lang="ja-JP" altLang="en-US" sz="5400" b="1" dirty="0">
                <a:solidFill>
                  <a:srgbClr val="002060"/>
                </a:solidFill>
                <a:highlight>
                  <a:srgbClr val="ECECE0"/>
                </a:highlight>
              </a:rPr>
              <a:t>ハガキ</a:t>
            </a:r>
            <a:r>
              <a:rPr kumimoji="1" lang="ja-JP" altLang="en-US" sz="4800" b="1" dirty="0">
                <a:solidFill>
                  <a:srgbClr val="002060"/>
                </a:solidFill>
                <a:highlight>
                  <a:srgbClr val="ECECE0"/>
                </a:highlight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55068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F07771F-4640-7232-EEAE-F37606D3F5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63" y="894131"/>
            <a:ext cx="4440203" cy="591893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E23793D-DDFC-8BBE-6A6D-2C2654D9D6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11" y="908335"/>
            <a:ext cx="7512090" cy="563533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81CF40-FB32-F853-49FF-E75C3B13E47C}"/>
              </a:ext>
            </a:extLst>
          </p:cNvPr>
          <p:cNvSpPr txBox="1"/>
          <p:nvPr/>
        </p:nvSpPr>
        <p:spPr>
          <a:xfrm>
            <a:off x="4113165" y="200449"/>
            <a:ext cx="3402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002060"/>
                </a:solidFill>
              </a:rPr>
              <a:t>薬  局  紹  介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1911966-DA1C-8B5C-48BE-DD7196F1AB85}"/>
              </a:ext>
            </a:extLst>
          </p:cNvPr>
          <p:cNvSpPr txBox="1"/>
          <p:nvPr/>
        </p:nvSpPr>
        <p:spPr>
          <a:xfrm>
            <a:off x="0" y="908335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>
                <a:highlight>
                  <a:srgbClr val="C0C0C0"/>
                </a:highlight>
              </a:rPr>
              <a:t>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6691BE-AAC1-2333-2391-870DE497B6A2}"/>
              </a:ext>
            </a:extLst>
          </p:cNvPr>
          <p:cNvSpPr txBox="1"/>
          <p:nvPr/>
        </p:nvSpPr>
        <p:spPr>
          <a:xfrm>
            <a:off x="4616372" y="90833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>
                <a:highlight>
                  <a:srgbClr val="C0C0C0"/>
                </a:highlight>
              </a:rPr>
              <a:t>③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EC7022D-151A-0D45-CBDC-B60349AC735E}"/>
              </a:ext>
            </a:extLst>
          </p:cNvPr>
          <p:cNvSpPr/>
          <p:nvPr/>
        </p:nvSpPr>
        <p:spPr>
          <a:xfrm>
            <a:off x="0" y="6543675"/>
            <a:ext cx="12192000" cy="3143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13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E9F0FCED-5A92-ED93-76B9-890A3DCC0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617" y="1041623"/>
            <a:ext cx="5751691" cy="5738276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575768-DA44-784C-CC9F-F882DC3504BC}"/>
              </a:ext>
            </a:extLst>
          </p:cNvPr>
          <p:cNvSpPr txBox="1"/>
          <p:nvPr/>
        </p:nvSpPr>
        <p:spPr>
          <a:xfrm>
            <a:off x="3456208" y="135253"/>
            <a:ext cx="5942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002060"/>
                </a:solidFill>
              </a:rPr>
              <a:t>チ ェ ッ ク シ ー ト　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5FFFC53-012B-8E24-EC5F-557CAC8072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" y="1042987"/>
            <a:ext cx="6437893" cy="4171951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0CB1D7D-1014-382C-5C70-77DB23BB07E9}"/>
              </a:ext>
            </a:extLst>
          </p:cNvPr>
          <p:cNvSpPr/>
          <p:nvPr/>
        </p:nvSpPr>
        <p:spPr>
          <a:xfrm>
            <a:off x="0" y="6557963"/>
            <a:ext cx="12192000" cy="30003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FBDCEF-AE6D-D0C4-1A58-D08EA487B2B4}"/>
              </a:ext>
            </a:extLst>
          </p:cNvPr>
          <p:cNvSpPr txBox="1"/>
          <p:nvPr/>
        </p:nvSpPr>
        <p:spPr>
          <a:xfrm>
            <a:off x="69844" y="1123412"/>
            <a:ext cx="844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highlight>
                  <a:srgbClr val="ECECE0"/>
                </a:highlight>
              </a:rPr>
              <a:t>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80D321-D013-213B-8FD7-5013C6E28597}"/>
              </a:ext>
            </a:extLst>
          </p:cNvPr>
          <p:cNvSpPr txBox="1"/>
          <p:nvPr/>
        </p:nvSpPr>
        <p:spPr>
          <a:xfrm>
            <a:off x="6256167" y="1093472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highlight>
                  <a:srgbClr val="C0C0C0"/>
                </a:highlight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228055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FCDCCD7-8317-787F-0CF4-9C3E12A25906}"/>
              </a:ext>
            </a:extLst>
          </p:cNvPr>
          <p:cNvSpPr txBox="1"/>
          <p:nvPr/>
        </p:nvSpPr>
        <p:spPr>
          <a:xfrm>
            <a:off x="3849231" y="249141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solidFill>
                  <a:srgbClr val="002060"/>
                </a:solidFill>
              </a:rPr>
              <a:t>若　甦　試　飲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D463B82-7F68-B06D-E891-9C2917105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776" y="1080138"/>
            <a:ext cx="6724448" cy="5777862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A80C837-7E74-069E-674D-AE4F56C2D550}"/>
              </a:ext>
            </a:extLst>
          </p:cNvPr>
          <p:cNvSpPr/>
          <p:nvPr/>
        </p:nvSpPr>
        <p:spPr>
          <a:xfrm>
            <a:off x="0" y="6543675"/>
            <a:ext cx="12192000" cy="3143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9A9238-FDCE-C927-A75E-89F9AFF6516A}"/>
              </a:ext>
            </a:extLst>
          </p:cNvPr>
          <p:cNvSpPr txBox="1"/>
          <p:nvPr/>
        </p:nvSpPr>
        <p:spPr>
          <a:xfrm>
            <a:off x="1929585" y="1080138"/>
            <a:ext cx="1105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highlight>
                  <a:srgbClr val="C0C0C0"/>
                </a:highlight>
              </a:rPr>
              <a:t>⑥</a:t>
            </a:r>
          </a:p>
        </p:txBody>
      </p:sp>
    </p:spTree>
    <p:extLst>
      <p:ext uri="{BB962C8B-B14F-4D97-AF65-F5344CB8AC3E}">
        <p14:creationId xmlns:p14="http://schemas.microsoft.com/office/powerpoint/2010/main" val="201689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487E49-5616-2A2F-AE61-88F7B612D720}"/>
              </a:ext>
            </a:extLst>
          </p:cNvPr>
          <p:cNvSpPr/>
          <p:nvPr/>
        </p:nvSpPr>
        <p:spPr>
          <a:xfrm>
            <a:off x="0" y="6557963"/>
            <a:ext cx="12192000" cy="30003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43E61C-B41F-C9F8-2821-4D68C6981474}"/>
              </a:ext>
            </a:extLst>
          </p:cNvPr>
          <p:cNvSpPr txBox="1"/>
          <p:nvPr/>
        </p:nvSpPr>
        <p:spPr>
          <a:xfrm>
            <a:off x="1047749" y="761256"/>
            <a:ext cx="111442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solidFill>
                  <a:srgbClr val="002060"/>
                </a:solidFill>
              </a:rPr>
              <a:t>①ハガキ</a:t>
            </a:r>
            <a:endParaRPr kumimoji="1" lang="en-US" altLang="ja-JP" sz="5400" b="1" dirty="0">
              <a:solidFill>
                <a:srgbClr val="002060"/>
              </a:solidFill>
            </a:endParaRPr>
          </a:p>
          <a:p>
            <a:r>
              <a:rPr kumimoji="1" lang="ja-JP" altLang="en-US" sz="5400" b="1" dirty="0">
                <a:solidFill>
                  <a:srgbClr val="002060"/>
                </a:solidFill>
              </a:rPr>
              <a:t>②電話</a:t>
            </a:r>
            <a:endParaRPr kumimoji="1" lang="en-US" altLang="ja-JP" sz="5400" b="1" dirty="0">
              <a:solidFill>
                <a:srgbClr val="002060"/>
              </a:solidFill>
            </a:endParaRPr>
          </a:p>
          <a:p>
            <a:r>
              <a:rPr kumimoji="1" lang="ja-JP" altLang="en-US" sz="5400" b="1" dirty="0">
                <a:solidFill>
                  <a:srgbClr val="002060"/>
                </a:solidFill>
              </a:rPr>
              <a:t>③サンプリング</a:t>
            </a:r>
            <a:endParaRPr kumimoji="1" lang="en-US" altLang="ja-JP" sz="5400" b="1" dirty="0">
              <a:solidFill>
                <a:srgbClr val="002060"/>
              </a:solidFill>
            </a:endParaRPr>
          </a:p>
          <a:p>
            <a:r>
              <a:rPr kumimoji="1" lang="ja-JP" altLang="en-US" sz="5400" b="1" dirty="0">
                <a:solidFill>
                  <a:srgbClr val="002060"/>
                </a:solidFill>
              </a:rPr>
              <a:t>④お客様とのコミュニケーション</a:t>
            </a:r>
            <a:endParaRPr kumimoji="1" lang="en-US" altLang="ja-JP" sz="5400" b="1" dirty="0">
              <a:solidFill>
                <a:srgbClr val="002060"/>
              </a:solidFill>
            </a:endParaRPr>
          </a:p>
          <a:p>
            <a:r>
              <a:rPr kumimoji="1" lang="ja-JP" altLang="en-US" sz="5400" b="1" dirty="0">
                <a:solidFill>
                  <a:srgbClr val="002060"/>
                </a:solidFill>
              </a:rPr>
              <a:t>⑤数字の意識</a:t>
            </a:r>
            <a:endParaRPr kumimoji="1" lang="en-US" altLang="ja-JP" sz="5400" b="1" dirty="0">
              <a:solidFill>
                <a:srgbClr val="002060"/>
              </a:solidFill>
            </a:endParaRPr>
          </a:p>
          <a:p>
            <a:r>
              <a:rPr kumimoji="1" lang="ja-JP" altLang="en-US" sz="5400" b="1" dirty="0">
                <a:solidFill>
                  <a:srgbClr val="002060"/>
                </a:solidFill>
              </a:rPr>
              <a:t>⑥研修会や勉強会への参加</a:t>
            </a:r>
          </a:p>
        </p:txBody>
      </p:sp>
    </p:spTree>
    <p:extLst>
      <p:ext uri="{BB962C8B-B14F-4D97-AF65-F5344CB8AC3E}">
        <p14:creationId xmlns:p14="http://schemas.microsoft.com/office/powerpoint/2010/main" val="322310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3884E7-1BD2-883C-23C3-8E63E4BFF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2103437"/>
            <a:ext cx="11620500" cy="2854326"/>
          </a:xfrm>
        </p:spPr>
        <p:txBody>
          <a:bodyPr>
            <a:normAutofit/>
          </a:bodyPr>
          <a:lstStyle/>
          <a:p>
            <a:r>
              <a:rPr kumimoji="1" lang="ja-JP" altLang="en-US" sz="6000" b="1" dirty="0">
                <a:solidFill>
                  <a:srgbClr val="002060"/>
                </a:solidFill>
              </a:rPr>
              <a:t>ご清聴ありがとうございました。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24049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171</TotalTime>
  <Words>88</Words>
  <Application>Microsoft Office PowerPoint</Application>
  <PresentationFormat>ワイド画面</PresentationFormat>
  <Paragraphs>22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Arial</vt:lpstr>
      <vt:lpstr>Calibri</vt:lpstr>
      <vt:lpstr>Calibri Light</vt:lpstr>
      <vt:lpstr>Office テーマ</vt:lpstr>
      <vt:lpstr>第28回スタッフ☆フォーラム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ご清聴ありがとうございました。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TOSHIBA</dc:creator>
  <cp:lastModifiedBy>智 杉下</cp:lastModifiedBy>
  <cp:revision>6</cp:revision>
  <dcterms:created xsi:type="dcterms:W3CDTF">2025-06-03T08:41:07Z</dcterms:created>
  <dcterms:modified xsi:type="dcterms:W3CDTF">2025-06-28T08:08:53Z</dcterms:modified>
</cp:coreProperties>
</file>